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4" r:id="rId18"/>
    <p:sldId id="271" r:id="rId19"/>
    <p:sldId id="273" r:id="rId20"/>
    <p:sldId id="274" r:id="rId21"/>
    <p:sldId id="275" r:id="rId22"/>
    <p:sldId id="29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72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0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g Park" userId="e7f6800ab67f032b" providerId="LiveId" clId="{2476EC9D-B3FC-45F7-88CA-3A43945D74E1}"/>
    <pc:docChg chg="undo custSel addSld modSld">
      <pc:chgData name="Gong Park" userId="e7f6800ab67f032b" providerId="LiveId" clId="{2476EC9D-B3FC-45F7-88CA-3A43945D74E1}" dt="2019-10-08T03:23:03.604" v="601" actId="20577"/>
      <pc:docMkLst>
        <pc:docMk/>
      </pc:docMkLst>
      <pc:sldChg chg="delSp modSp add">
        <pc:chgData name="Gong Park" userId="e7f6800ab67f032b" providerId="LiveId" clId="{2476EC9D-B3FC-45F7-88CA-3A43945D74E1}" dt="2019-10-08T02:47:14.674" v="309"/>
        <pc:sldMkLst>
          <pc:docMk/>
          <pc:sldMk cId="219277943" sldId="256"/>
        </pc:sldMkLst>
        <pc:spChg chg="mod">
          <ac:chgData name="Gong Park" userId="e7f6800ab67f032b" providerId="LiveId" clId="{2476EC9D-B3FC-45F7-88CA-3A43945D74E1}" dt="2019-10-08T02:47:14.674" v="309"/>
          <ac:spMkLst>
            <pc:docMk/>
            <pc:sldMk cId="219277943" sldId="256"/>
            <ac:spMk id="2" creationId="{78291BE8-F156-457C-A811-BBCB5FD24787}"/>
          </ac:spMkLst>
        </pc:spChg>
        <pc:spChg chg="del">
          <ac:chgData name="Gong Park" userId="e7f6800ab67f032b" providerId="LiveId" clId="{2476EC9D-B3FC-45F7-88CA-3A43945D74E1}" dt="2019-10-08T02:36:12.385" v="59" actId="478"/>
          <ac:spMkLst>
            <pc:docMk/>
            <pc:sldMk cId="219277943" sldId="256"/>
            <ac:spMk id="3" creationId="{9AECF55A-A701-4BB0-8BC7-C834A72792C4}"/>
          </ac:spMkLst>
        </pc:spChg>
      </pc:sldChg>
      <pc:sldChg chg="addSp delSp modSp add">
        <pc:chgData name="Gong Park" userId="e7f6800ab67f032b" providerId="LiveId" clId="{2476EC9D-B3FC-45F7-88CA-3A43945D74E1}" dt="2019-10-08T02:37:31.378" v="93" actId="113"/>
        <pc:sldMkLst>
          <pc:docMk/>
          <pc:sldMk cId="287996008" sldId="257"/>
        </pc:sldMkLst>
        <pc:spChg chg="mod">
          <ac:chgData name="Gong Park" userId="e7f6800ab67f032b" providerId="LiveId" clId="{2476EC9D-B3FC-45F7-88CA-3A43945D74E1}" dt="2019-10-08T02:37:31.378" v="93" actId="113"/>
          <ac:spMkLst>
            <pc:docMk/>
            <pc:sldMk cId="287996008" sldId="257"/>
            <ac:spMk id="2" creationId="{70C62954-E2E0-4AC0-9256-A671C009D3F4}"/>
          </ac:spMkLst>
        </pc:spChg>
        <pc:spChg chg="del">
          <ac:chgData name="Gong Park" userId="e7f6800ab67f032b" providerId="LiveId" clId="{2476EC9D-B3FC-45F7-88CA-3A43945D74E1}" dt="2019-10-08T02:29:53.336" v="34" actId="478"/>
          <ac:spMkLst>
            <pc:docMk/>
            <pc:sldMk cId="287996008" sldId="257"/>
            <ac:spMk id="3" creationId="{94FB0CAD-8915-4AAA-96C3-583E77C83C5B}"/>
          </ac:spMkLst>
        </pc:spChg>
        <pc:picChg chg="add mod">
          <ac:chgData name="Gong Park" userId="e7f6800ab67f032b" providerId="LiveId" clId="{2476EC9D-B3FC-45F7-88CA-3A43945D74E1}" dt="2019-10-08T02:37:00.628" v="68" actId="1076"/>
          <ac:picMkLst>
            <pc:docMk/>
            <pc:sldMk cId="287996008" sldId="257"/>
            <ac:picMk id="4" creationId="{FB2959FA-8CED-4D09-9353-1E8080FFB34D}"/>
          </ac:picMkLst>
        </pc:picChg>
      </pc:sldChg>
      <pc:sldChg chg="addSp delSp modSp add">
        <pc:chgData name="Gong Park" userId="e7f6800ab67f032b" providerId="LiveId" clId="{2476EC9D-B3FC-45F7-88CA-3A43945D74E1}" dt="2019-10-08T02:37:39.615" v="104" actId="113"/>
        <pc:sldMkLst>
          <pc:docMk/>
          <pc:sldMk cId="4187103677" sldId="258"/>
        </pc:sldMkLst>
        <pc:spChg chg="mod">
          <ac:chgData name="Gong Park" userId="e7f6800ab67f032b" providerId="LiveId" clId="{2476EC9D-B3FC-45F7-88CA-3A43945D74E1}" dt="2019-10-08T02:37:39.615" v="104" actId="113"/>
          <ac:spMkLst>
            <pc:docMk/>
            <pc:sldMk cId="4187103677" sldId="258"/>
            <ac:spMk id="2" creationId="{3A740A11-9A43-4153-9530-E6ADC1898697}"/>
          </ac:spMkLst>
        </pc:spChg>
        <pc:spChg chg="del">
          <ac:chgData name="Gong Park" userId="e7f6800ab67f032b" providerId="LiveId" clId="{2476EC9D-B3FC-45F7-88CA-3A43945D74E1}" dt="2019-10-08T02:35:45.591" v="41" actId="478"/>
          <ac:spMkLst>
            <pc:docMk/>
            <pc:sldMk cId="4187103677" sldId="258"/>
            <ac:spMk id="3" creationId="{A9AC122D-6FC0-4980-9110-023C0D303F80}"/>
          </ac:spMkLst>
        </pc:spChg>
        <pc:picChg chg="add mod">
          <ac:chgData name="Gong Park" userId="e7f6800ab67f032b" providerId="LiveId" clId="{2476EC9D-B3FC-45F7-88CA-3A43945D74E1}" dt="2019-10-08T02:37:02.976" v="69" actId="1076"/>
          <ac:picMkLst>
            <pc:docMk/>
            <pc:sldMk cId="4187103677" sldId="258"/>
            <ac:picMk id="4" creationId="{60EBE12F-BDC8-4820-B421-958A4324103B}"/>
          </ac:picMkLst>
        </pc:picChg>
      </pc:sldChg>
      <pc:sldChg chg="addSp delSp modSp add">
        <pc:chgData name="Gong Park" userId="e7f6800ab67f032b" providerId="LiveId" clId="{2476EC9D-B3FC-45F7-88CA-3A43945D74E1}" dt="2019-10-08T02:38:22.557" v="121"/>
        <pc:sldMkLst>
          <pc:docMk/>
          <pc:sldMk cId="1253186013" sldId="259"/>
        </pc:sldMkLst>
        <pc:spChg chg="del">
          <ac:chgData name="Gong Park" userId="e7f6800ab67f032b" providerId="LiveId" clId="{2476EC9D-B3FC-45F7-88CA-3A43945D74E1}" dt="2019-10-08T02:35:53.489" v="45" actId="478"/>
          <ac:spMkLst>
            <pc:docMk/>
            <pc:sldMk cId="1253186013" sldId="259"/>
            <ac:spMk id="2" creationId="{3A7476DC-51BB-4E96-A6E8-38FD58C73105}"/>
          </ac:spMkLst>
        </pc:spChg>
        <pc:spChg chg="del">
          <ac:chgData name="Gong Park" userId="e7f6800ab67f032b" providerId="LiveId" clId="{2476EC9D-B3FC-45F7-88CA-3A43945D74E1}" dt="2019-10-08T02:35:53.489" v="45" actId="478"/>
          <ac:spMkLst>
            <pc:docMk/>
            <pc:sldMk cId="1253186013" sldId="259"/>
            <ac:spMk id="3" creationId="{26FC78CF-90E4-44B3-B9CF-901D1407FDC6}"/>
          </ac:spMkLst>
        </pc:spChg>
        <pc:spChg chg="add mod">
          <ac:chgData name="Gong Park" userId="e7f6800ab67f032b" providerId="LiveId" clId="{2476EC9D-B3FC-45F7-88CA-3A43945D74E1}" dt="2019-10-08T02:38:22.557" v="121"/>
          <ac:spMkLst>
            <pc:docMk/>
            <pc:sldMk cId="1253186013" sldId="259"/>
            <ac:spMk id="5" creationId="{74C9E4FF-B9C7-4F78-A5F9-C532121FB411}"/>
          </ac:spMkLst>
        </pc:spChg>
        <pc:picChg chg="add mod">
          <ac:chgData name="Gong Park" userId="e7f6800ab67f032b" providerId="LiveId" clId="{2476EC9D-B3FC-45F7-88CA-3A43945D74E1}" dt="2019-10-08T02:38:12.223" v="106" actId="1076"/>
          <ac:picMkLst>
            <pc:docMk/>
            <pc:sldMk cId="1253186013" sldId="259"/>
            <ac:picMk id="4" creationId="{374432EB-A543-416C-A971-B0749186C7AE}"/>
          </ac:picMkLst>
        </pc:picChg>
      </pc:sldChg>
      <pc:sldChg chg="addSp modSp add">
        <pc:chgData name="Gong Park" userId="e7f6800ab67f032b" providerId="LiveId" clId="{2476EC9D-B3FC-45F7-88CA-3A43945D74E1}" dt="2019-10-08T02:39:19.287" v="146" actId="1076"/>
        <pc:sldMkLst>
          <pc:docMk/>
          <pc:sldMk cId="441366499" sldId="260"/>
        </pc:sldMkLst>
        <pc:spChg chg="add mod">
          <ac:chgData name="Gong Park" userId="e7f6800ab67f032b" providerId="LiveId" clId="{2476EC9D-B3FC-45F7-88CA-3A43945D74E1}" dt="2019-10-08T02:39:19.287" v="146" actId="1076"/>
          <ac:spMkLst>
            <pc:docMk/>
            <pc:sldMk cId="441366499" sldId="260"/>
            <ac:spMk id="3" creationId="{93503908-EF85-47ED-92D8-FDB4685A0988}"/>
          </ac:spMkLst>
        </pc:spChg>
        <pc:picChg chg="add mod">
          <ac:chgData name="Gong Park" userId="e7f6800ab67f032b" providerId="LiveId" clId="{2476EC9D-B3FC-45F7-88CA-3A43945D74E1}" dt="2019-10-08T02:38:53.919" v="127" actId="1076"/>
          <ac:picMkLst>
            <pc:docMk/>
            <pc:sldMk cId="441366499" sldId="260"/>
            <ac:picMk id="2" creationId="{82146282-EC09-4364-8AD8-B7C141BD6BE5}"/>
          </ac:picMkLst>
        </pc:picChg>
      </pc:sldChg>
      <pc:sldChg chg="addSp modSp add">
        <pc:chgData name="Gong Park" userId="e7f6800ab67f032b" providerId="LiveId" clId="{2476EC9D-B3FC-45F7-88CA-3A43945D74E1}" dt="2019-10-08T02:40:02.610" v="166" actId="732"/>
        <pc:sldMkLst>
          <pc:docMk/>
          <pc:sldMk cId="37795965" sldId="261"/>
        </pc:sldMkLst>
        <pc:spChg chg="add mod">
          <ac:chgData name="Gong Park" userId="e7f6800ab67f032b" providerId="LiveId" clId="{2476EC9D-B3FC-45F7-88CA-3A43945D74E1}" dt="2019-10-08T02:39:54.054" v="165"/>
          <ac:spMkLst>
            <pc:docMk/>
            <pc:sldMk cId="37795965" sldId="261"/>
            <ac:spMk id="3" creationId="{3446D719-66C2-4950-A87F-65714B61CF8F}"/>
          </ac:spMkLst>
        </pc:spChg>
        <pc:picChg chg="add mod modCrop">
          <ac:chgData name="Gong Park" userId="e7f6800ab67f032b" providerId="LiveId" clId="{2476EC9D-B3FC-45F7-88CA-3A43945D74E1}" dt="2019-10-08T02:40:02.610" v="166" actId="732"/>
          <ac:picMkLst>
            <pc:docMk/>
            <pc:sldMk cId="37795965" sldId="261"/>
            <ac:picMk id="2" creationId="{C1F9B485-5898-4D42-A97E-DF69B1312AB4}"/>
          </ac:picMkLst>
        </pc:picChg>
      </pc:sldChg>
      <pc:sldChg chg="addSp modSp add">
        <pc:chgData name="Gong Park" userId="e7f6800ab67f032b" providerId="LiveId" clId="{2476EC9D-B3FC-45F7-88CA-3A43945D74E1}" dt="2019-10-08T02:41:00.503" v="181"/>
        <pc:sldMkLst>
          <pc:docMk/>
          <pc:sldMk cId="532427699" sldId="262"/>
        </pc:sldMkLst>
        <pc:spChg chg="add mod">
          <ac:chgData name="Gong Park" userId="e7f6800ab67f032b" providerId="LiveId" clId="{2476EC9D-B3FC-45F7-88CA-3A43945D74E1}" dt="2019-10-08T02:41:00.503" v="181"/>
          <ac:spMkLst>
            <pc:docMk/>
            <pc:sldMk cId="532427699" sldId="262"/>
            <ac:spMk id="3" creationId="{06D593DE-6D5D-4B62-8E49-8B522C41A105}"/>
          </ac:spMkLst>
        </pc:spChg>
        <pc:picChg chg="add mod">
          <ac:chgData name="Gong Park" userId="e7f6800ab67f032b" providerId="LiveId" clId="{2476EC9D-B3FC-45F7-88CA-3A43945D74E1}" dt="2019-10-08T02:40:43.535" v="171" actId="1076"/>
          <ac:picMkLst>
            <pc:docMk/>
            <pc:sldMk cId="532427699" sldId="262"/>
            <ac:picMk id="2" creationId="{8A797182-E929-4404-BF05-CFC0A43CC25C}"/>
          </ac:picMkLst>
        </pc:picChg>
      </pc:sldChg>
      <pc:sldChg chg="addSp modSp add">
        <pc:chgData name="Gong Park" userId="e7f6800ab67f032b" providerId="LiveId" clId="{2476EC9D-B3FC-45F7-88CA-3A43945D74E1}" dt="2019-10-08T02:41:48.473" v="206"/>
        <pc:sldMkLst>
          <pc:docMk/>
          <pc:sldMk cId="1513037415" sldId="263"/>
        </pc:sldMkLst>
        <pc:spChg chg="add mod">
          <ac:chgData name="Gong Park" userId="e7f6800ab67f032b" providerId="LiveId" clId="{2476EC9D-B3FC-45F7-88CA-3A43945D74E1}" dt="2019-10-08T02:41:48.473" v="206"/>
          <ac:spMkLst>
            <pc:docMk/>
            <pc:sldMk cId="1513037415" sldId="263"/>
            <ac:spMk id="3" creationId="{A8DCABD5-E5FF-42E3-A466-D5D340354D08}"/>
          </ac:spMkLst>
        </pc:spChg>
        <pc:picChg chg="add mod">
          <ac:chgData name="Gong Park" userId="e7f6800ab67f032b" providerId="LiveId" clId="{2476EC9D-B3FC-45F7-88CA-3A43945D74E1}" dt="2019-10-08T02:41:36.063" v="187" actId="1076"/>
          <ac:picMkLst>
            <pc:docMk/>
            <pc:sldMk cId="1513037415" sldId="263"/>
            <ac:picMk id="2" creationId="{E0214DB5-415E-418D-AC6C-55D004E51F05}"/>
          </ac:picMkLst>
        </pc:picChg>
      </pc:sldChg>
      <pc:sldChg chg="addSp modSp add">
        <pc:chgData name="Gong Park" userId="e7f6800ab67f032b" providerId="LiveId" clId="{2476EC9D-B3FC-45F7-88CA-3A43945D74E1}" dt="2019-10-08T02:42:23.656" v="245"/>
        <pc:sldMkLst>
          <pc:docMk/>
          <pc:sldMk cId="1234973935" sldId="264"/>
        </pc:sldMkLst>
        <pc:spChg chg="add mod">
          <ac:chgData name="Gong Park" userId="e7f6800ab67f032b" providerId="LiveId" clId="{2476EC9D-B3FC-45F7-88CA-3A43945D74E1}" dt="2019-10-08T02:42:23.656" v="245"/>
          <ac:spMkLst>
            <pc:docMk/>
            <pc:sldMk cId="1234973935" sldId="264"/>
            <ac:spMk id="3" creationId="{38CF412F-E2BE-4BF3-9912-52D4A7007975}"/>
          </ac:spMkLst>
        </pc:spChg>
        <pc:picChg chg="add mod">
          <ac:chgData name="Gong Park" userId="e7f6800ab67f032b" providerId="LiveId" clId="{2476EC9D-B3FC-45F7-88CA-3A43945D74E1}" dt="2019-10-08T02:42:09.783" v="208" actId="1076"/>
          <ac:picMkLst>
            <pc:docMk/>
            <pc:sldMk cId="1234973935" sldId="264"/>
            <ac:picMk id="2" creationId="{AD509467-B37D-4125-88C5-B7E5480ABE1D}"/>
          </ac:picMkLst>
        </pc:picChg>
      </pc:sldChg>
      <pc:sldChg chg="addSp modSp add">
        <pc:chgData name="Gong Park" userId="e7f6800ab67f032b" providerId="LiveId" clId="{2476EC9D-B3FC-45F7-88CA-3A43945D74E1}" dt="2019-10-08T02:44:16.228" v="269"/>
        <pc:sldMkLst>
          <pc:docMk/>
          <pc:sldMk cId="1455201515" sldId="265"/>
        </pc:sldMkLst>
        <pc:spChg chg="add mod">
          <ac:chgData name="Gong Park" userId="e7f6800ab67f032b" providerId="LiveId" clId="{2476EC9D-B3FC-45F7-88CA-3A43945D74E1}" dt="2019-10-08T02:44:16.228" v="269"/>
          <ac:spMkLst>
            <pc:docMk/>
            <pc:sldMk cId="1455201515" sldId="265"/>
            <ac:spMk id="3" creationId="{0C4B0999-9AD6-4815-BA5F-2AB9D4CADE7D}"/>
          </ac:spMkLst>
        </pc:spChg>
        <pc:picChg chg="add mod">
          <ac:chgData name="Gong Park" userId="e7f6800ab67f032b" providerId="LiveId" clId="{2476EC9D-B3FC-45F7-88CA-3A43945D74E1}" dt="2019-10-08T02:43:15.570" v="247" actId="1076"/>
          <ac:picMkLst>
            <pc:docMk/>
            <pc:sldMk cId="1455201515" sldId="265"/>
            <ac:picMk id="2" creationId="{1A31975E-FF54-441E-978F-707ED6F96DEF}"/>
          </ac:picMkLst>
        </pc:picChg>
      </pc:sldChg>
      <pc:sldChg chg="addSp delSp modSp add">
        <pc:chgData name="Gong Park" userId="e7f6800ab67f032b" providerId="LiveId" clId="{2476EC9D-B3FC-45F7-88CA-3A43945D74E1}" dt="2019-10-08T02:44:48.545" v="275"/>
        <pc:sldMkLst>
          <pc:docMk/>
          <pc:sldMk cId="1894495004" sldId="266"/>
        </pc:sldMkLst>
        <pc:spChg chg="add">
          <ac:chgData name="Gong Park" userId="e7f6800ab67f032b" providerId="LiveId" clId="{2476EC9D-B3FC-45F7-88CA-3A43945D74E1}" dt="2019-10-08T02:44:19.474" v="270"/>
          <ac:spMkLst>
            <pc:docMk/>
            <pc:sldMk cId="1894495004" sldId="266"/>
            <ac:spMk id="4" creationId="{F699AF88-E690-47EF-9631-213CE84E21F3}"/>
          </ac:spMkLst>
        </pc:spChg>
        <pc:picChg chg="add mod">
          <ac:chgData name="Gong Park" userId="e7f6800ab67f032b" providerId="LiveId" clId="{2476EC9D-B3FC-45F7-88CA-3A43945D74E1}" dt="2019-10-08T02:44:38.305" v="271" actId="1076"/>
          <ac:picMkLst>
            <pc:docMk/>
            <pc:sldMk cId="1894495004" sldId="266"/>
            <ac:picMk id="2" creationId="{CE90E4D6-4389-40A9-A4F5-5435943C0FB6}"/>
          </ac:picMkLst>
        </pc:picChg>
        <pc:picChg chg="add mod">
          <ac:chgData name="Gong Park" userId="e7f6800ab67f032b" providerId="LiveId" clId="{2476EC9D-B3FC-45F7-88CA-3A43945D74E1}" dt="2019-10-08T02:44:40.496" v="272" actId="1076"/>
          <ac:picMkLst>
            <pc:docMk/>
            <pc:sldMk cId="1894495004" sldId="266"/>
            <ac:picMk id="3" creationId="{F0CA6537-5F0A-40A3-9831-3D9133F6C0AF}"/>
          </ac:picMkLst>
        </pc:picChg>
        <pc:picChg chg="add del mod">
          <ac:chgData name="Gong Park" userId="e7f6800ab67f032b" providerId="LiveId" clId="{2476EC9D-B3FC-45F7-88CA-3A43945D74E1}" dt="2019-10-08T02:44:48.545" v="275"/>
          <ac:picMkLst>
            <pc:docMk/>
            <pc:sldMk cId="1894495004" sldId="266"/>
            <ac:picMk id="5" creationId="{79149FF7-0C13-45A4-B433-0E427461A62D}"/>
          </ac:picMkLst>
        </pc:picChg>
      </pc:sldChg>
      <pc:sldChg chg="addSp modSp add">
        <pc:chgData name="Gong Park" userId="e7f6800ab67f032b" providerId="LiveId" clId="{2476EC9D-B3FC-45F7-88CA-3A43945D74E1}" dt="2019-10-08T02:45:29.932" v="281" actId="1076"/>
        <pc:sldMkLst>
          <pc:docMk/>
          <pc:sldMk cId="2265380929" sldId="267"/>
        </pc:sldMkLst>
        <pc:spChg chg="add mod">
          <ac:chgData name="Gong Park" userId="e7f6800ab67f032b" providerId="LiveId" clId="{2476EC9D-B3FC-45F7-88CA-3A43945D74E1}" dt="2019-10-08T02:45:29.932" v="281" actId="1076"/>
          <ac:spMkLst>
            <pc:docMk/>
            <pc:sldMk cId="2265380929" sldId="267"/>
            <ac:spMk id="3" creationId="{95CD9EC1-0110-4518-84EB-202DAD98F8D8}"/>
          </ac:spMkLst>
        </pc:spChg>
        <pc:picChg chg="add mod">
          <ac:chgData name="Gong Park" userId="e7f6800ab67f032b" providerId="LiveId" clId="{2476EC9D-B3FC-45F7-88CA-3A43945D74E1}" dt="2019-10-08T02:44:51.146" v="277" actId="1076"/>
          <ac:picMkLst>
            <pc:docMk/>
            <pc:sldMk cId="2265380929" sldId="267"/>
            <ac:picMk id="2" creationId="{EACC64AC-7857-40D5-B6B6-BD68C4D04259}"/>
          </ac:picMkLst>
        </pc:picChg>
      </pc:sldChg>
      <pc:sldChg chg="addSp modSp add">
        <pc:chgData name="Gong Park" userId="e7f6800ab67f032b" providerId="LiveId" clId="{2476EC9D-B3FC-45F7-88CA-3A43945D74E1}" dt="2019-10-08T02:45:41.795" v="299" actId="1076"/>
        <pc:sldMkLst>
          <pc:docMk/>
          <pc:sldMk cId="2474402890" sldId="268"/>
        </pc:sldMkLst>
        <pc:spChg chg="add mod">
          <ac:chgData name="Gong Park" userId="e7f6800ab67f032b" providerId="LiveId" clId="{2476EC9D-B3FC-45F7-88CA-3A43945D74E1}" dt="2019-10-08T02:45:39.122" v="298"/>
          <ac:spMkLst>
            <pc:docMk/>
            <pc:sldMk cId="2474402890" sldId="268"/>
            <ac:spMk id="3" creationId="{B208FCD4-A966-4EAB-8458-D14192B3A075}"/>
          </ac:spMkLst>
        </pc:spChg>
        <pc:picChg chg="add mod">
          <ac:chgData name="Gong Park" userId="e7f6800ab67f032b" providerId="LiveId" clId="{2476EC9D-B3FC-45F7-88CA-3A43945D74E1}" dt="2019-10-08T02:45:41.795" v="299" actId="1076"/>
          <ac:picMkLst>
            <pc:docMk/>
            <pc:sldMk cId="2474402890" sldId="268"/>
            <ac:picMk id="2" creationId="{D833F0EF-B4F5-4A09-A571-74A950E39EB8}"/>
          </ac:picMkLst>
        </pc:picChg>
      </pc:sldChg>
      <pc:sldChg chg="addSp modSp add">
        <pc:chgData name="Gong Park" userId="e7f6800ab67f032b" providerId="LiveId" clId="{2476EC9D-B3FC-45F7-88CA-3A43945D74E1}" dt="2019-10-08T02:45:58.579" v="302" actId="1076"/>
        <pc:sldMkLst>
          <pc:docMk/>
          <pc:sldMk cId="1246398310" sldId="269"/>
        </pc:sldMkLst>
        <pc:spChg chg="add">
          <ac:chgData name="Gong Park" userId="e7f6800ab67f032b" providerId="LiveId" clId="{2476EC9D-B3FC-45F7-88CA-3A43945D74E1}" dt="2019-10-08T02:45:45.113" v="300"/>
          <ac:spMkLst>
            <pc:docMk/>
            <pc:sldMk cId="1246398310" sldId="269"/>
            <ac:spMk id="2" creationId="{250B25AC-E0BF-4674-8A23-954D60934726}"/>
          </ac:spMkLst>
        </pc:spChg>
        <pc:picChg chg="add mod">
          <ac:chgData name="Gong Park" userId="e7f6800ab67f032b" providerId="LiveId" clId="{2476EC9D-B3FC-45F7-88CA-3A43945D74E1}" dt="2019-10-08T02:45:58.579" v="302" actId="1076"/>
          <ac:picMkLst>
            <pc:docMk/>
            <pc:sldMk cId="1246398310" sldId="269"/>
            <ac:picMk id="3" creationId="{238E2F01-5B52-4CFA-9E27-3C91489923C2}"/>
          </ac:picMkLst>
        </pc:picChg>
      </pc:sldChg>
      <pc:sldChg chg="addSp modSp add">
        <pc:chgData name="Gong Park" userId="e7f6800ab67f032b" providerId="LiveId" clId="{2476EC9D-B3FC-45F7-88CA-3A43945D74E1}" dt="2019-10-08T02:46:14.502" v="305" actId="1076"/>
        <pc:sldMkLst>
          <pc:docMk/>
          <pc:sldMk cId="1829810337" sldId="270"/>
        </pc:sldMkLst>
        <pc:spChg chg="add">
          <ac:chgData name="Gong Park" userId="e7f6800ab67f032b" providerId="LiveId" clId="{2476EC9D-B3FC-45F7-88CA-3A43945D74E1}" dt="2019-10-08T02:46:02.506" v="303"/>
          <ac:spMkLst>
            <pc:docMk/>
            <pc:sldMk cId="1829810337" sldId="270"/>
            <ac:spMk id="2" creationId="{FA27C9A3-4A30-4F5E-8FC4-8F251D32A124}"/>
          </ac:spMkLst>
        </pc:spChg>
        <pc:picChg chg="add mod">
          <ac:chgData name="Gong Park" userId="e7f6800ab67f032b" providerId="LiveId" clId="{2476EC9D-B3FC-45F7-88CA-3A43945D74E1}" dt="2019-10-08T02:46:14.502" v="305" actId="1076"/>
          <ac:picMkLst>
            <pc:docMk/>
            <pc:sldMk cId="1829810337" sldId="270"/>
            <ac:picMk id="3" creationId="{5DA617FE-C39F-4773-84CC-1E0BF28E4598}"/>
          </ac:picMkLst>
        </pc:picChg>
      </pc:sldChg>
      <pc:sldChg chg="addSp delSp modSp add">
        <pc:chgData name="Gong Park" userId="e7f6800ab67f032b" providerId="LiveId" clId="{2476EC9D-B3FC-45F7-88CA-3A43945D74E1}" dt="2019-10-08T03:03:04.546" v="334" actId="1076"/>
        <pc:sldMkLst>
          <pc:docMk/>
          <pc:sldMk cId="4257809981" sldId="271"/>
        </pc:sldMkLst>
        <pc:spChg chg="del">
          <ac:chgData name="Gong Park" userId="e7f6800ab67f032b" providerId="LiveId" clId="{2476EC9D-B3FC-45F7-88CA-3A43945D74E1}" dt="2019-10-08T03:01:57.273" v="311" actId="478"/>
          <ac:spMkLst>
            <pc:docMk/>
            <pc:sldMk cId="4257809981" sldId="271"/>
            <ac:spMk id="2" creationId="{3E0D8DA0-E32B-4265-9F50-7E18E9D1C80A}"/>
          </ac:spMkLst>
        </pc:spChg>
        <pc:spChg chg="del">
          <ac:chgData name="Gong Park" userId="e7f6800ab67f032b" providerId="LiveId" clId="{2476EC9D-B3FC-45F7-88CA-3A43945D74E1}" dt="2019-10-08T03:01:57.273" v="311" actId="478"/>
          <ac:spMkLst>
            <pc:docMk/>
            <pc:sldMk cId="4257809981" sldId="271"/>
            <ac:spMk id="3" creationId="{AF45A750-A9B0-422E-864A-4EE2759B38EB}"/>
          </ac:spMkLst>
        </pc:spChg>
        <pc:spChg chg="add del">
          <ac:chgData name="Gong Park" userId="e7f6800ab67f032b" providerId="LiveId" clId="{2476EC9D-B3FC-45F7-88CA-3A43945D74E1}" dt="2019-10-08T03:02:57.928" v="330" actId="478"/>
          <ac:spMkLst>
            <pc:docMk/>
            <pc:sldMk cId="4257809981" sldId="271"/>
            <ac:spMk id="4" creationId="{9AC6A66F-B074-4B33-9E78-FF2068F21A82}"/>
          </ac:spMkLst>
        </pc:spChg>
        <pc:picChg chg="add mod">
          <ac:chgData name="Gong Park" userId="e7f6800ab67f032b" providerId="LiveId" clId="{2476EC9D-B3FC-45F7-88CA-3A43945D74E1}" dt="2019-10-08T03:03:04.546" v="334" actId="1076"/>
          <ac:picMkLst>
            <pc:docMk/>
            <pc:sldMk cId="4257809981" sldId="271"/>
            <ac:picMk id="5" creationId="{7F7A3B18-C53E-45CE-A073-0C3731B2689C}"/>
          </ac:picMkLst>
        </pc:picChg>
      </pc:sldChg>
      <pc:sldChg chg="addSp modSp add">
        <pc:chgData name="Gong Park" userId="e7f6800ab67f032b" providerId="LiveId" clId="{2476EC9D-B3FC-45F7-88CA-3A43945D74E1}" dt="2019-10-08T03:13:02.201" v="436" actId="14100"/>
        <pc:sldMkLst>
          <pc:docMk/>
          <pc:sldMk cId="479791435" sldId="272"/>
        </pc:sldMkLst>
        <pc:picChg chg="add mod">
          <ac:chgData name="Gong Park" userId="e7f6800ab67f032b" providerId="LiveId" clId="{2476EC9D-B3FC-45F7-88CA-3A43945D74E1}" dt="2019-10-08T03:13:02.201" v="436" actId="14100"/>
          <ac:picMkLst>
            <pc:docMk/>
            <pc:sldMk cId="479791435" sldId="272"/>
            <ac:picMk id="2" creationId="{B019B76D-6714-402A-962C-2858D5EC7A46}"/>
          </ac:picMkLst>
        </pc:picChg>
      </pc:sldChg>
      <pc:sldChg chg="addSp modSp add">
        <pc:chgData name="Gong Park" userId="e7f6800ab67f032b" providerId="LiveId" clId="{2476EC9D-B3FC-45F7-88CA-3A43945D74E1}" dt="2019-10-08T03:03:24.338" v="337" actId="1076"/>
        <pc:sldMkLst>
          <pc:docMk/>
          <pc:sldMk cId="2598027119" sldId="273"/>
        </pc:sldMkLst>
        <pc:picChg chg="add mod">
          <ac:chgData name="Gong Park" userId="e7f6800ab67f032b" providerId="LiveId" clId="{2476EC9D-B3FC-45F7-88CA-3A43945D74E1}" dt="2019-10-08T03:03:24.338" v="337" actId="1076"/>
          <ac:picMkLst>
            <pc:docMk/>
            <pc:sldMk cId="2598027119" sldId="273"/>
            <ac:picMk id="2" creationId="{B4AFB953-C337-40E1-818D-531C9191E5CB}"/>
          </ac:picMkLst>
        </pc:picChg>
      </pc:sldChg>
      <pc:sldChg chg="addSp modSp add">
        <pc:chgData name="Gong Park" userId="e7f6800ab67f032b" providerId="LiveId" clId="{2476EC9D-B3FC-45F7-88CA-3A43945D74E1}" dt="2019-10-08T03:04:22.056" v="339" actId="1076"/>
        <pc:sldMkLst>
          <pc:docMk/>
          <pc:sldMk cId="1805472628" sldId="274"/>
        </pc:sldMkLst>
        <pc:picChg chg="add mod">
          <ac:chgData name="Gong Park" userId="e7f6800ab67f032b" providerId="LiveId" clId="{2476EC9D-B3FC-45F7-88CA-3A43945D74E1}" dt="2019-10-08T03:04:22.056" v="339" actId="1076"/>
          <ac:picMkLst>
            <pc:docMk/>
            <pc:sldMk cId="1805472628" sldId="274"/>
            <ac:picMk id="2" creationId="{89FDE60D-4B7E-4C8B-AFEA-2B0D0EF53979}"/>
          </ac:picMkLst>
        </pc:picChg>
      </pc:sldChg>
      <pc:sldChg chg="addSp modSp add">
        <pc:chgData name="Gong Park" userId="e7f6800ab67f032b" providerId="LiveId" clId="{2476EC9D-B3FC-45F7-88CA-3A43945D74E1}" dt="2019-10-08T03:04:34.638" v="341" actId="1076"/>
        <pc:sldMkLst>
          <pc:docMk/>
          <pc:sldMk cId="2982942760" sldId="275"/>
        </pc:sldMkLst>
        <pc:picChg chg="add mod">
          <ac:chgData name="Gong Park" userId="e7f6800ab67f032b" providerId="LiveId" clId="{2476EC9D-B3FC-45F7-88CA-3A43945D74E1}" dt="2019-10-08T03:04:34.638" v="341" actId="1076"/>
          <ac:picMkLst>
            <pc:docMk/>
            <pc:sldMk cId="2982942760" sldId="275"/>
            <ac:picMk id="2" creationId="{BEE52864-7F51-4346-83E0-6EF884A8A3D2}"/>
          </ac:picMkLst>
        </pc:picChg>
      </pc:sldChg>
      <pc:sldChg chg="addSp modSp add">
        <pc:chgData name="Gong Park" userId="e7f6800ab67f032b" providerId="LiveId" clId="{2476EC9D-B3FC-45F7-88CA-3A43945D74E1}" dt="2019-10-08T03:07:59.861" v="381" actId="14100"/>
        <pc:sldMkLst>
          <pc:docMk/>
          <pc:sldMk cId="4115066672" sldId="276"/>
        </pc:sldMkLst>
        <pc:picChg chg="add mod">
          <ac:chgData name="Gong Park" userId="e7f6800ab67f032b" providerId="LiveId" clId="{2476EC9D-B3FC-45F7-88CA-3A43945D74E1}" dt="2019-10-08T03:07:59.861" v="381" actId="14100"/>
          <ac:picMkLst>
            <pc:docMk/>
            <pc:sldMk cId="4115066672" sldId="276"/>
            <ac:picMk id="2" creationId="{55664603-098F-4DD5-8917-74264F470C71}"/>
          </ac:picMkLst>
        </pc:picChg>
      </pc:sldChg>
      <pc:sldChg chg="addSp delSp modSp add">
        <pc:chgData name="Gong Park" userId="e7f6800ab67f032b" providerId="LiveId" clId="{2476EC9D-B3FC-45F7-88CA-3A43945D74E1}" dt="2019-10-08T03:07:50.587" v="378" actId="14100"/>
        <pc:sldMkLst>
          <pc:docMk/>
          <pc:sldMk cId="1930557239" sldId="277"/>
        </pc:sldMkLst>
        <pc:picChg chg="add del mod">
          <ac:chgData name="Gong Park" userId="e7f6800ab67f032b" providerId="LiveId" clId="{2476EC9D-B3FC-45F7-88CA-3A43945D74E1}" dt="2019-10-08T03:05:31.346" v="349" actId="478"/>
          <ac:picMkLst>
            <pc:docMk/>
            <pc:sldMk cId="1930557239" sldId="277"/>
            <ac:picMk id="2" creationId="{1AE57D30-794F-4FD1-B194-A57B6F450C67}"/>
          </ac:picMkLst>
        </pc:picChg>
        <pc:picChg chg="add mod modCrop">
          <ac:chgData name="Gong Park" userId="e7f6800ab67f032b" providerId="LiveId" clId="{2476EC9D-B3FC-45F7-88CA-3A43945D74E1}" dt="2019-10-08T03:07:50.587" v="378" actId="14100"/>
          <ac:picMkLst>
            <pc:docMk/>
            <pc:sldMk cId="1930557239" sldId="277"/>
            <ac:picMk id="3" creationId="{D54E259A-B94F-474C-BB37-387487DAE3AA}"/>
          </ac:picMkLst>
        </pc:picChg>
      </pc:sldChg>
      <pc:sldChg chg="addSp delSp modSp add">
        <pc:chgData name="Gong Park" userId="e7f6800ab67f032b" providerId="LiveId" clId="{2476EC9D-B3FC-45F7-88CA-3A43945D74E1}" dt="2019-10-08T03:07:41.605" v="375" actId="14100"/>
        <pc:sldMkLst>
          <pc:docMk/>
          <pc:sldMk cId="2585663847" sldId="278"/>
        </pc:sldMkLst>
        <pc:picChg chg="add del mod">
          <ac:chgData name="Gong Park" userId="e7f6800ab67f032b" providerId="LiveId" clId="{2476EC9D-B3FC-45F7-88CA-3A43945D74E1}" dt="2019-10-08T03:07:09.019" v="368" actId="478"/>
          <ac:picMkLst>
            <pc:docMk/>
            <pc:sldMk cId="2585663847" sldId="278"/>
            <ac:picMk id="2" creationId="{9054246E-A28D-490B-815B-F762F45ECE38}"/>
          </ac:picMkLst>
        </pc:picChg>
        <pc:picChg chg="add mod">
          <ac:chgData name="Gong Park" userId="e7f6800ab67f032b" providerId="LiveId" clId="{2476EC9D-B3FC-45F7-88CA-3A43945D74E1}" dt="2019-10-08T03:07:41.605" v="375" actId="14100"/>
          <ac:picMkLst>
            <pc:docMk/>
            <pc:sldMk cId="2585663847" sldId="278"/>
            <ac:picMk id="3" creationId="{5F93EE19-31B9-49DE-AA59-8E71501DB50D}"/>
          </ac:picMkLst>
        </pc:picChg>
      </pc:sldChg>
      <pc:sldChg chg="addSp modSp add">
        <pc:chgData name="Gong Park" userId="e7f6800ab67f032b" providerId="LiveId" clId="{2476EC9D-B3FC-45F7-88CA-3A43945D74E1}" dt="2019-10-08T03:08:37.282" v="390" actId="14100"/>
        <pc:sldMkLst>
          <pc:docMk/>
          <pc:sldMk cId="2626014928" sldId="279"/>
        </pc:sldMkLst>
        <pc:picChg chg="add mod">
          <ac:chgData name="Gong Park" userId="e7f6800ab67f032b" providerId="LiveId" clId="{2476EC9D-B3FC-45F7-88CA-3A43945D74E1}" dt="2019-10-08T03:08:37.282" v="390" actId="14100"/>
          <ac:picMkLst>
            <pc:docMk/>
            <pc:sldMk cId="2626014928" sldId="279"/>
            <ac:picMk id="2" creationId="{92CBBA39-2644-48F4-82F9-5EEB26A36DD9}"/>
          </ac:picMkLst>
        </pc:picChg>
      </pc:sldChg>
      <pc:sldChg chg="addSp modSp add">
        <pc:chgData name="Gong Park" userId="e7f6800ab67f032b" providerId="LiveId" clId="{2476EC9D-B3FC-45F7-88CA-3A43945D74E1}" dt="2019-10-08T03:09:21.376" v="399" actId="14100"/>
        <pc:sldMkLst>
          <pc:docMk/>
          <pc:sldMk cId="1590333070" sldId="280"/>
        </pc:sldMkLst>
        <pc:picChg chg="add mod modCrop">
          <ac:chgData name="Gong Park" userId="e7f6800ab67f032b" providerId="LiveId" clId="{2476EC9D-B3FC-45F7-88CA-3A43945D74E1}" dt="2019-10-08T03:09:21.376" v="399" actId="14100"/>
          <ac:picMkLst>
            <pc:docMk/>
            <pc:sldMk cId="1590333070" sldId="280"/>
            <ac:picMk id="2" creationId="{5926E190-2299-4E53-A10E-5CDD5C6A9E19}"/>
          </ac:picMkLst>
        </pc:picChg>
      </pc:sldChg>
      <pc:sldChg chg="addSp modSp add">
        <pc:chgData name="Gong Park" userId="e7f6800ab67f032b" providerId="LiveId" clId="{2476EC9D-B3FC-45F7-88CA-3A43945D74E1}" dt="2019-10-08T03:09:44.894" v="403" actId="14100"/>
        <pc:sldMkLst>
          <pc:docMk/>
          <pc:sldMk cId="2141306327" sldId="281"/>
        </pc:sldMkLst>
        <pc:picChg chg="add mod">
          <ac:chgData name="Gong Park" userId="e7f6800ab67f032b" providerId="LiveId" clId="{2476EC9D-B3FC-45F7-88CA-3A43945D74E1}" dt="2019-10-08T03:09:44.894" v="403" actId="14100"/>
          <ac:picMkLst>
            <pc:docMk/>
            <pc:sldMk cId="2141306327" sldId="281"/>
            <ac:picMk id="2" creationId="{7978B2A6-1140-48DD-BCF1-CCA53D220805}"/>
          </ac:picMkLst>
        </pc:picChg>
      </pc:sldChg>
      <pc:sldChg chg="addSp modSp add">
        <pc:chgData name="Gong Park" userId="e7f6800ab67f032b" providerId="LiveId" clId="{2476EC9D-B3FC-45F7-88CA-3A43945D74E1}" dt="2019-10-08T03:10:16.988" v="407" actId="14100"/>
        <pc:sldMkLst>
          <pc:docMk/>
          <pc:sldMk cId="3166604570" sldId="282"/>
        </pc:sldMkLst>
        <pc:picChg chg="add mod">
          <ac:chgData name="Gong Park" userId="e7f6800ab67f032b" providerId="LiveId" clId="{2476EC9D-B3FC-45F7-88CA-3A43945D74E1}" dt="2019-10-08T03:10:16.988" v="407" actId="14100"/>
          <ac:picMkLst>
            <pc:docMk/>
            <pc:sldMk cId="3166604570" sldId="282"/>
            <ac:picMk id="2" creationId="{B679AF64-DFDF-4949-8256-A0705874D0CC}"/>
          </ac:picMkLst>
        </pc:picChg>
      </pc:sldChg>
      <pc:sldChg chg="addSp modSp add">
        <pc:chgData name="Gong Park" userId="e7f6800ab67f032b" providerId="LiveId" clId="{2476EC9D-B3FC-45F7-88CA-3A43945D74E1}" dt="2019-10-08T03:10:43.048" v="411" actId="14100"/>
        <pc:sldMkLst>
          <pc:docMk/>
          <pc:sldMk cId="2013904487" sldId="283"/>
        </pc:sldMkLst>
        <pc:picChg chg="add mod">
          <ac:chgData name="Gong Park" userId="e7f6800ab67f032b" providerId="LiveId" clId="{2476EC9D-B3FC-45F7-88CA-3A43945D74E1}" dt="2019-10-08T03:10:43.048" v="411" actId="14100"/>
          <ac:picMkLst>
            <pc:docMk/>
            <pc:sldMk cId="2013904487" sldId="283"/>
            <ac:picMk id="2" creationId="{5737A1A8-F1D0-4D5D-9C66-F90707DCC9B6}"/>
          </ac:picMkLst>
        </pc:picChg>
      </pc:sldChg>
      <pc:sldChg chg="addSp modSp add">
        <pc:chgData name="Gong Park" userId="e7f6800ab67f032b" providerId="LiveId" clId="{2476EC9D-B3FC-45F7-88CA-3A43945D74E1}" dt="2019-10-08T03:11:06.607" v="415" actId="14100"/>
        <pc:sldMkLst>
          <pc:docMk/>
          <pc:sldMk cId="1288421504" sldId="284"/>
        </pc:sldMkLst>
        <pc:picChg chg="add mod">
          <ac:chgData name="Gong Park" userId="e7f6800ab67f032b" providerId="LiveId" clId="{2476EC9D-B3FC-45F7-88CA-3A43945D74E1}" dt="2019-10-08T03:11:06.607" v="415" actId="14100"/>
          <ac:picMkLst>
            <pc:docMk/>
            <pc:sldMk cId="1288421504" sldId="284"/>
            <ac:picMk id="2" creationId="{9D7BB8B0-82E6-4CCA-BAB1-88F32A28DE7C}"/>
          </ac:picMkLst>
        </pc:picChg>
      </pc:sldChg>
      <pc:sldChg chg="addSp modSp add">
        <pc:chgData name="Gong Park" userId="e7f6800ab67f032b" providerId="LiveId" clId="{2476EC9D-B3FC-45F7-88CA-3A43945D74E1}" dt="2019-10-08T03:11:29.644" v="419" actId="14100"/>
        <pc:sldMkLst>
          <pc:docMk/>
          <pc:sldMk cId="1166502598" sldId="285"/>
        </pc:sldMkLst>
        <pc:picChg chg="add mod">
          <ac:chgData name="Gong Park" userId="e7f6800ab67f032b" providerId="LiveId" clId="{2476EC9D-B3FC-45F7-88CA-3A43945D74E1}" dt="2019-10-08T03:11:29.644" v="419" actId="14100"/>
          <ac:picMkLst>
            <pc:docMk/>
            <pc:sldMk cId="1166502598" sldId="285"/>
            <ac:picMk id="2" creationId="{296D01E7-4463-4B1C-A5D3-9BB26FAA5FD6}"/>
          </ac:picMkLst>
        </pc:picChg>
      </pc:sldChg>
      <pc:sldChg chg="addSp modSp add">
        <pc:chgData name="Gong Park" userId="e7f6800ab67f032b" providerId="LiveId" clId="{2476EC9D-B3FC-45F7-88CA-3A43945D74E1}" dt="2019-10-08T03:11:53.466" v="423" actId="14100"/>
        <pc:sldMkLst>
          <pc:docMk/>
          <pc:sldMk cId="2312698686" sldId="286"/>
        </pc:sldMkLst>
        <pc:picChg chg="add mod">
          <ac:chgData name="Gong Park" userId="e7f6800ab67f032b" providerId="LiveId" clId="{2476EC9D-B3FC-45F7-88CA-3A43945D74E1}" dt="2019-10-08T03:11:53.466" v="423" actId="14100"/>
          <ac:picMkLst>
            <pc:docMk/>
            <pc:sldMk cId="2312698686" sldId="286"/>
            <ac:picMk id="2" creationId="{33AE661C-1799-4BFD-8BAF-4D8321DD3A9F}"/>
          </ac:picMkLst>
        </pc:picChg>
      </pc:sldChg>
      <pc:sldChg chg="addSp modSp add">
        <pc:chgData name="Gong Park" userId="e7f6800ab67f032b" providerId="LiveId" clId="{2476EC9D-B3FC-45F7-88CA-3A43945D74E1}" dt="2019-10-08T03:12:20.039" v="427" actId="14100"/>
        <pc:sldMkLst>
          <pc:docMk/>
          <pc:sldMk cId="666330119" sldId="287"/>
        </pc:sldMkLst>
        <pc:picChg chg="add mod">
          <ac:chgData name="Gong Park" userId="e7f6800ab67f032b" providerId="LiveId" clId="{2476EC9D-B3FC-45F7-88CA-3A43945D74E1}" dt="2019-10-08T03:12:20.039" v="427" actId="14100"/>
          <ac:picMkLst>
            <pc:docMk/>
            <pc:sldMk cId="666330119" sldId="287"/>
            <ac:picMk id="2" creationId="{E6DE2D7D-FDDC-4C27-99DA-7281BF47F506}"/>
          </ac:picMkLst>
        </pc:picChg>
      </pc:sldChg>
      <pc:sldChg chg="addSp modSp add">
        <pc:chgData name="Gong Park" userId="e7f6800ab67f032b" providerId="LiveId" clId="{2476EC9D-B3FC-45F7-88CA-3A43945D74E1}" dt="2019-10-08T03:12:44.743" v="432" actId="1076"/>
        <pc:sldMkLst>
          <pc:docMk/>
          <pc:sldMk cId="971026658" sldId="288"/>
        </pc:sldMkLst>
        <pc:picChg chg="add mod">
          <ac:chgData name="Gong Park" userId="e7f6800ab67f032b" providerId="LiveId" clId="{2476EC9D-B3FC-45F7-88CA-3A43945D74E1}" dt="2019-10-08T03:12:44.743" v="432" actId="1076"/>
          <ac:picMkLst>
            <pc:docMk/>
            <pc:sldMk cId="971026658" sldId="288"/>
            <ac:picMk id="2" creationId="{8F82635A-7895-47C8-BB5B-5B51E95530F9}"/>
          </ac:picMkLst>
        </pc:picChg>
      </pc:sldChg>
      <pc:sldChg chg="addSp delSp modSp add">
        <pc:chgData name="Gong Park" userId="e7f6800ab67f032b" providerId="LiveId" clId="{2476EC9D-B3FC-45F7-88CA-3A43945D74E1}" dt="2019-10-08T03:13:34.692" v="444" actId="14100"/>
        <pc:sldMkLst>
          <pc:docMk/>
          <pc:sldMk cId="1997873708" sldId="289"/>
        </pc:sldMkLst>
        <pc:picChg chg="del">
          <ac:chgData name="Gong Park" userId="e7f6800ab67f032b" providerId="LiveId" clId="{2476EC9D-B3FC-45F7-88CA-3A43945D74E1}" dt="2019-10-08T03:13:07.412" v="438" actId="478"/>
          <ac:picMkLst>
            <pc:docMk/>
            <pc:sldMk cId="1997873708" sldId="289"/>
            <ac:picMk id="2" creationId="{B019B76D-6714-402A-962C-2858D5EC7A46}"/>
          </ac:picMkLst>
        </pc:picChg>
        <pc:picChg chg="add mod">
          <ac:chgData name="Gong Park" userId="e7f6800ab67f032b" providerId="LiveId" clId="{2476EC9D-B3FC-45F7-88CA-3A43945D74E1}" dt="2019-10-08T03:13:34.692" v="444" actId="14100"/>
          <ac:picMkLst>
            <pc:docMk/>
            <pc:sldMk cId="1997873708" sldId="289"/>
            <ac:picMk id="3" creationId="{43AC92A1-1202-4A4C-9A4F-7A16BFB93358}"/>
          </ac:picMkLst>
        </pc:picChg>
      </pc:sldChg>
      <pc:sldChg chg="addSp modSp add">
        <pc:chgData name="Gong Park" userId="e7f6800ab67f032b" providerId="LiveId" clId="{2476EC9D-B3FC-45F7-88CA-3A43945D74E1}" dt="2019-10-08T03:13:55.440" v="448" actId="14100"/>
        <pc:sldMkLst>
          <pc:docMk/>
          <pc:sldMk cId="2552507174" sldId="290"/>
        </pc:sldMkLst>
        <pc:picChg chg="add mod">
          <ac:chgData name="Gong Park" userId="e7f6800ab67f032b" providerId="LiveId" clId="{2476EC9D-B3FC-45F7-88CA-3A43945D74E1}" dt="2019-10-08T03:13:55.440" v="448" actId="14100"/>
          <ac:picMkLst>
            <pc:docMk/>
            <pc:sldMk cId="2552507174" sldId="290"/>
            <ac:picMk id="2" creationId="{A9E3E786-73B0-4033-9EC4-E6986E0B274D}"/>
          </ac:picMkLst>
        </pc:picChg>
      </pc:sldChg>
      <pc:sldChg chg="addSp modSp add">
        <pc:chgData name="Gong Park" userId="e7f6800ab67f032b" providerId="LiveId" clId="{2476EC9D-B3FC-45F7-88CA-3A43945D74E1}" dt="2019-10-08T03:14:22.673" v="452" actId="14100"/>
        <pc:sldMkLst>
          <pc:docMk/>
          <pc:sldMk cId="1937633354" sldId="291"/>
        </pc:sldMkLst>
        <pc:picChg chg="add mod">
          <ac:chgData name="Gong Park" userId="e7f6800ab67f032b" providerId="LiveId" clId="{2476EC9D-B3FC-45F7-88CA-3A43945D74E1}" dt="2019-10-08T03:14:22.673" v="452" actId="14100"/>
          <ac:picMkLst>
            <pc:docMk/>
            <pc:sldMk cId="1937633354" sldId="291"/>
            <ac:picMk id="2" creationId="{382FAE1A-26C1-4D55-BD24-9D115C1DB482}"/>
          </ac:picMkLst>
        </pc:picChg>
      </pc:sldChg>
      <pc:sldChg chg="addSp delSp modSp add">
        <pc:chgData name="Gong Park" userId="e7f6800ab67f032b" providerId="LiveId" clId="{2476EC9D-B3FC-45F7-88CA-3A43945D74E1}" dt="2019-10-08T03:14:44.941" v="458" actId="14100"/>
        <pc:sldMkLst>
          <pc:docMk/>
          <pc:sldMk cId="3950017585" sldId="292"/>
        </pc:sldMkLst>
        <pc:spChg chg="del">
          <ac:chgData name="Gong Park" userId="e7f6800ab67f032b" providerId="LiveId" clId="{2476EC9D-B3FC-45F7-88CA-3A43945D74E1}" dt="2019-10-08T03:14:37.541" v="454" actId="478"/>
          <ac:spMkLst>
            <pc:docMk/>
            <pc:sldMk cId="3950017585" sldId="292"/>
            <ac:spMk id="2" creationId="{DC215580-7BBB-4ECC-88F9-EA30FE4BB63E}"/>
          </ac:spMkLst>
        </pc:spChg>
        <pc:spChg chg="del">
          <ac:chgData name="Gong Park" userId="e7f6800ab67f032b" providerId="LiveId" clId="{2476EC9D-B3FC-45F7-88CA-3A43945D74E1}" dt="2019-10-08T03:14:37.541" v="454" actId="478"/>
          <ac:spMkLst>
            <pc:docMk/>
            <pc:sldMk cId="3950017585" sldId="292"/>
            <ac:spMk id="3" creationId="{DC94B927-82EA-4188-9834-9A71288C017E}"/>
          </ac:spMkLst>
        </pc:spChg>
        <pc:picChg chg="add mod">
          <ac:chgData name="Gong Park" userId="e7f6800ab67f032b" providerId="LiveId" clId="{2476EC9D-B3FC-45F7-88CA-3A43945D74E1}" dt="2019-10-08T03:14:44.941" v="458" actId="14100"/>
          <ac:picMkLst>
            <pc:docMk/>
            <pc:sldMk cId="3950017585" sldId="292"/>
            <ac:picMk id="4" creationId="{A0F4C5DC-87EF-4DE8-B23C-46A5F48226BB}"/>
          </ac:picMkLst>
        </pc:picChg>
      </pc:sldChg>
      <pc:sldChg chg="delSp modSp add">
        <pc:chgData name="Gong Park" userId="e7f6800ab67f032b" providerId="LiveId" clId="{2476EC9D-B3FC-45F7-88CA-3A43945D74E1}" dt="2019-10-08T03:15:45.548" v="514"/>
        <pc:sldMkLst>
          <pc:docMk/>
          <pc:sldMk cId="1851148380" sldId="293"/>
        </pc:sldMkLst>
        <pc:spChg chg="mod">
          <ac:chgData name="Gong Park" userId="e7f6800ab67f032b" providerId="LiveId" clId="{2476EC9D-B3FC-45F7-88CA-3A43945D74E1}" dt="2019-10-08T03:15:45.548" v="514"/>
          <ac:spMkLst>
            <pc:docMk/>
            <pc:sldMk cId="1851148380" sldId="293"/>
            <ac:spMk id="2" creationId="{6590356D-F951-4DE1-954D-08195BA30FC9}"/>
          </ac:spMkLst>
        </pc:spChg>
        <pc:spChg chg="del">
          <ac:chgData name="Gong Park" userId="e7f6800ab67f032b" providerId="LiveId" clId="{2476EC9D-B3FC-45F7-88CA-3A43945D74E1}" dt="2019-10-08T03:15:35.473" v="507" actId="478"/>
          <ac:spMkLst>
            <pc:docMk/>
            <pc:sldMk cId="1851148380" sldId="293"/>
            <ac:spMk id="3" creationId="{2BABE862-1373-4F23-9C34-F9180C4118ED}"/>
          </ac:spMkLst>
        </pc:spChg>
      </pc:sldChg>
      <pc:sldChg chg="modSp add">
        <pc:chgData name="Gong Park" userId="e7f6800ab67f032b" providerId="LiveId" clId="{2476EC9D-B3FC-45F7-88CA-3A43945D74E1}" dt="2019-10-08T03:23:03.604" v="601" actId="20577"/>
        <pc:sldMkLst>
          <pc:docMk/>
          <pc:sldMk cId="2848842671" sldId="294"/>
        </pc:sldMkLst>
        <pc:spChg chg="mod">
          <ac:chgData name="Gong Park" userId="e7f6800ab67f032b" providerId="LiveId" clId="{2476EC9D-B3FC-45F7-88CA-3A43945D74E1}" dt="2019-10-08T03:23:03.604" v="601" actId="20577"/>
          <ac:spMkLst>
            <pc:docMk/>
            <pc:sldMk cId="2848842671" sldId="294"/>
            <ac:spMk id="2" creationId="{6590356D-F951-4DE1-954D-08195BA30FC9}"/>
          </ac:spMkLst>
        </pc:spChg>
      </pc:sldChg>
      <pc:sldChg chg="modSp add">
        <pc:chgData name="Gong Park" userId="e7f6800ab67f032b" providerId="LiveId" clId="{2476EC9D-B3FC-45F7-88CA-3A43945D74E1}" dt="2019-10-08T03:16:38.178" v="600"/>
        <pc:sldMkLst>
          <pc:docMk/>
          <pc:sldMk cId="1668568175" sldId="295"/>
        </pc:sldMkLst>
        <pc:spChg chg="mod">
          <ac:chgData name="Gong Park" userId="e7f6800ab67f032b" providerId="LiveId" clId="{2476EC9D-B3FC-45F7-88CA-3A43945D74E1}" dt="2019-10-08T03:16:38.178" v="600"/>
          <ac:spMkLst>
            <pc:docMk/>
            <pc:sldMk cId="1668568175" sldId="295"/>
            <ac:spMk id="2" creationId="{6590356D-F951-4DE1-954D-08195BA30FC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16DA6-796E-4F20-B916-F28C63623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7C2BE5-C0FF-43FE-97E2-C2AC5C38B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90BA8-9987-466D-AAF3-B0E7D816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94040-CA47-4C66-A0C9-2F51A7CFC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636B9D-90B0-4679-827C-936414CE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8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E8D0E-15CA-4E34-B387-F2419FAE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ECCBFE-1EC2-4529-9D9E-9044A741A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A79D7D-3810-47F2-B255-284B3E45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17B37E-42E3-433D-8BD1-3C68C93B1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621BE9-D572-486C-9630-38F75B4B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9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9ADFC6-9E22-4836-A6C5-9829AB272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7E529A-3FF5-4B79-8015-F6AA04D9E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3921E5-AEAE-49AE-8DAA-74F1AC98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60FF57-9804-4E78-9AE8-ECC20E9F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424005-8827-4BF1-A84D-432D4FF2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7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346C3-0EEE-4CCA-A40F-8DA7DEBD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E352C8-747A-4AA2-B716-B1F2B7D2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149D58-1B2D-4C78-9E5B-6AFB0EA0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B211B3-08E1-4705-95F6-A4A0145C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BA898-04F1-4ADB-B87E-EF6A929E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53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0BCBC-56E4-4A74-A7C0-F2304B11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5BB42A-9FFF-42D1-9938-22EA2F909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DAA887-F541-4161-84F0-A539C1CC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96533-028B-48AF-A9A6-A0979ECB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5D2A90-D48B-4A00-B0AC-0E3AA3E6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16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50D64-B986-42BD-9798-3B1CCCC1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1A62B-253A-477A-A9CE-05597A10C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7F0BA0-82EE-420D-8CAD-EA22F83F9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106EE2-3A37-4AE8-B45D-C5B4CD4B0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2F2E5F-46C2-4F0C-8123-AFD4D31C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CD89DA-96AA-4474-80A6-5F635F73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9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2DA5B-9415-48B8-BEDF-6E8F4356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ED3B2C-8A92-476D-A962-43E71A026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307B7D-1D90-4824-968A-E1267F38A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73E88AC-F937-4A5B-8AE7-CA0CF868E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C15EFB-2213-4A33-8BFA-5BA975BF2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20F9FF-0C4F-4845-B4CF-6F7B2B4AD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32524B-A84C-4720-97C9-CBFBA32F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B9EEA2-A826-494D-9903-EC99F3CB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28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014DB-ECA6-40C2-A3B9-A9247874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C1AB43-41C2-4A3A-8940-A92A889BA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DCC904-11F6-4C67-B044-CF76F5455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197289-D1B3-4000-8954-DE791C2E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13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06925D-5B6C-4905-8B82-F09EBC566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BA28A3-33AE-44B6-A9DA-6CD1EB2AE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46317B-5021-44FF-9648-4B399FDE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61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127B1-453A-4ADC-85CA-4CD54746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BB9C00-743F-4CAF-BC01-1BCA4DD05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9EDBB5-EE2D-4175-BBF0-2D696F03C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5BC04B-FDB5-4B8B-A406-5D334CBE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973DC4-23F1-49D1-8CD6-CF95A0C2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2CE42E-169B-4F30-B9D8-0F4030A4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5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EB3B4-2FF5-4D5B-A5FB-1E425CD3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2B61C0-D70A-430F-9F27-8B11D3588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5DA1A7-03DF-41AF-9572-B593BDEB5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06295A-B8C9-43C9-A56B-AAC15387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97BB63-7611-4D1A-8169-144A2779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F56FAE-A4EF-4540-BF48-8BD93C59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42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677092-85E3-4B55-90BC-96285CFF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85E408-8A7B-4D2F-9377-829094C58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F317C-CCCE-4616-93A0-41E5A505E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5757-CEC7-493C-B389-303EBC233505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799108-CE09-4A90-A705-633203D33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9D9D6-E6B5-4AFA-9033-AE2B4C429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0BB7-E01A-426E-97CF-CF5EF9A57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4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91BE8-F156-457C-A811-BBCB5FD24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003" y="2220239"/>
            <a:ext cx="9144000" cy="1123755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、环境感知与传感器导论</a:t>
            </a:r>
          </a:p>
        </p:txBody>
      </p:sp>
    </p:spTree>
    <p:extLst>
      <p:ext uri="{BB962C8B-B14F-4D97-AF65-F5344CB8AC3E}">
        <p14:creationId xmlns:p14="http://schemas.microsoft.com/office/powerpoint/2010/main" val="21927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509467-B37D-4125-88C5-B7E5480A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76" y="1567663"/>
            <a:ext cx="9238389" cy="509350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8CF412F-E2BE-4BF3-9912-52D4A700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42100"/>
            <a:ext cx="10515600" cy="1325563"/>
          </a:xfrm>
        </p:spPr>
        <p:txBody>
          <a:bodyPr/>
          <a:lstStyle/>
          <a:p>
            <a:r>
              <a:rPr lang="zh-CN" altLang="en-US" b="1" dirty="0"/>
              <a:t>视觉感知设备对比</a:t>
            </a:r>
          </a:p>
        </p:txBody>
      </p:sp>
    </p:spTree>
    <p:extLst>
      <p:ext uri="{BB962C8B-B14F-4D97-AF65-F5344CB8AC3E}">
        <p14:creationId xmlns:p14="http://schemas.microsoft.com/office/powerpoint/2010/main" val="123497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A31975E-FF54-441E-978F-707ED6F9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45" y="1272633"/>
            <a:ext cx="8390933" cy="540155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C4B0999-9AD6-4815-BA5F-2AB9D4CA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42100"/>
            <a:ext cx="10515600" cy="1325563"/>
          </a:xfrm>
        </p:spPr>
        <p:txBody>
          <a:bodyPr/>
          <a:lstStyle/>
          <a:p>
            <a:r>
              <a:rPr lang="zh-CN" altLang="en-US" b="1" dirty="0"/>
              <a:t>激光雷达厂商</a:t>
            </a:r>
          </a:p>
        </p:txBody>
      </p:sp>
    </p:spTree>
    <p:extLst>
      <p:ext uri="{BB962C8B-B14F-4D97-AF65-F5344CB8AC3E}">
        <p14:creationId xmlns:p14="http://schemas.microsoft.com/office/powerpoint/2010/main" val="145520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90E4D6-4389-40A9-A4F5-5435943C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54" y="1371201"/>
            <a:ext cx="9783437" cy="25056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CA6537-5F0A-40A3-9831-3D9133F6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4" y="4373871"/>
            <a:ext cx="9217053" cy="236513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699AF88-E690-47EF-9631-213CE84E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42100"/>
            <a:ext cx="10515600" cy="1325563"/>
          </a:xfrm>
        </p:spPr>
        <p:txBody>
          <a:bodyPr/>
          <a:lstStyle/>
          <a:p>
            <a:r>
              <a:rPr lang="zh-CN" altLang="en-US" b="1" dirty="0"/>
              <a:t>激光雷达厂商</a:t>
            </a:r>
          </a:p>
        </p:txBody>
      </p:sp>
    </p:spTree>
    <p:extLst>
      <p:ext uri="{BB962C8B-B14F-4D97-AF65-F5344CB8AC3E}">
        <p14:creationId xmlns:p14="http://schemas.microsoft.com/office/powerpoint/2010/main" val="189449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CC64AC-7857-40D5-B6B6-BD68C4D04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83" y="1240914"/>
            <a:ext cx="9831149" cy="5322724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5CD9EC1-0110-4518-84EB-202DAD98F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50" y="217047"/>
            <a:ext cx="10515600" cy="1325563"/>
          </a:xfrm>
        </p:spPr>
        <p:txBody>
          <a:bodyPr/>
          <a:lstStyle/>
          <a:p>
            <a:r>
              <a:rPr lang="zh-CN" altLang="en-US" b="1" dirty="0"/>
              <a:t>激光雷达厂商</a:t>
            </a:r>
          </a:p>
        </p:txBody>
      </p:sp>
    </p:spTree>
    <p:extLst>
      <p:ext uri="{BB962C8B-B14F-4D97-AF65-F5344CB8AC3E}">
        <p14:creationId xmlns:p14="http://schemas.microsoft.com/office/powerpoint/2010/main" val="2265380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33F0EF-B4F5-4A09-A571-74A950E3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59" y="1181857"/>
            <a:ext cx="9661435" cy="5496674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B208FCD4-A966-4EAB-8458-D14192B3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" y="179469"/>
            <a:ext cx="10515600" cy="1325563"/>
          </a:xfrm>
        </p:spPr>
        <p:txBody>
          <a:bodyPr/>
          <a:lstStyle/>
          <a:p>
            <a:r>
              <a:rPr lang="zh-CN" altLang="en-US" b="1" dirty="0"/>
              <a:t>视觉厂商</a:t>
            </a:r>
          </a:p>
        </p:txBody>
      </p:sp>
    </p:spTree>
    <p:extLst>
      <p:ext uri="{BB962C8B-B14F-4D97-AF65-F5344CB8AC3E}">
        <p14:creationId xmlns:p14="http://schemas.microsoft.com/office/powerpoint/2010/main" val="2474402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B25AC-E0BF-4674-8A23-954D6093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" y="179469"/>
            <a:ext cx="10515600" cy="1325563"/>
          </a:xfrm>
        </p:spPr>
        <p:txBody>
          <a:bodyPr/>
          <a:lstStyle/>
          <a:p>
            <a:r>
              <a:rPr lang="zh-CN" altLang="en-US" b="1" dirty="0"/>
              <a:t>视觉厂商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8E2F01-5B52-4CFA-9E27-3C914899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50" y="1280691"/>
            <a:ext cx="8761379" cy="54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98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7C9A3-4A30-4F5E-8FC4-8F251D32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" y="179469"/>
            <a:ext cx="10515600" cy="1325563"/>
          </a:xfrm>
        </p:spPr>
        <p:txBody>
          <a:bodyPr/>
          <a:lstStyle/>
          <a:p>
            <a:r>
              <a:rPr lang="zh-CN" altLang="en-US" b="1" dirty="0"/>
              <a:t>视觉厂商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A617FE-C39F-4773-84CC-1E0BF28E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23" y="1128252"/>
            <a:ext cx="9850072" cy="55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10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0356D-F951-4DE1-954D-08195BA3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5354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二、自动驾驶系统</a:t>
            </a:r>
          </a:p>
        </p:txBody>
      </p:sp>
    </p:spTree>
    <p:extLst>
      <p:ext uri="{BB962C8B-B14F-4D97-AF65-F5344CB8AC3E}">
        <p14:creationId xmlns:p14="http://schemas.microsoft.com/office/powerpoint/2010/main" val="284884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F7A3B18-C53E-45CE-A073-0C3731B2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8" y="635326"/>
            <a:ext cx="11017561" cy="57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0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AFB953-C337-40E1-818D-531C9191E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97" y="969406"/>
            <a:ext cx="11160669" cy="46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2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0356D-F951-4DE1-954D-08195BA3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5354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一、环境感知行业发展</a:t>
            </a:r>
          </a:p>
        </p:txBody>
      </p:sp>
    </p:spTree>
    <p:extLst>
      <p:ext uri="{BB962C8B-B14F-4D97-AF65-F5344CB8AC3E}">
        <p14:creationId xmlns:p14="http://schemas.microsoft.com/office/powerpoint/2010/main" val="1851148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FDE60D-4B7E-4C8B-AFEA-2B0D0EF5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1" y="650348"/>
            <a:ext cx="9182340" cy="55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7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E52864-7F51-4346-83E0-6EF884A8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72" y="641518"/>
            <a:ext cx="9247656" cy="51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2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0356D-F951-4DE1-954D-08195BA3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5354"/>
            <a:ext cx="10515600" cy="1325563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三、自动驾驶环境感知技术</a:t>
            </a:r>
          </a:p>
        </p:txBody>
      </p:sp>
    </p:spTree>
    <p:extLst>
      <p:ext uri="{BB962C8B-B14F-4D97-AF65-F5344CB8AC3E}">
        <p14:creationId xmlns:p14="http://schemas.microsoft.com/office/powerpoint/2010/main" val="1668568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664603-098F-4DD5-8917-74264F47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" y="0"/>
            <a:ext cx="12163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66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4E259A-B94F-474C-BB37-387487DAE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0" b="625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57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93EE19-31B9-49DE-AA59-8E71501D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63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CBBA39-2644-48F4-82F9-5EEB26A3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1"/>
            <a:ext cx="12192000" cy="686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14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26E190-2299-4E53-A10E-5CDD5C6A9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2" b="-746"/>
          <a:stretch/>
        </p:blipFill>
        <p:spPr>
          <a:xfrm>
            <a:off x="-58058" y="-1"/>
            <a:ext cx="12250058" cy="69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33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78B2A6-1140-48DD-BCF1-CCA53D22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06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79AF64-DFDF-4949-8256-A0705874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0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62954-E2E0-4AC0-9256-A671C009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77" y="205778"/>
            <a:ext cx="10515600" cy="1125472"/>
          </a:xfrm>
        </p:spPr>
        <p:txBody>
          <a:bodyPr/>
          <a:lstStyle/>
          <a:p>
            <a:r>
              <a:rPr lang="zh-CN" altLang="en-US" b="1" dirty="0"/>
              <a:t>智能驾驶汽车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2959FA-8CED-4D09-9353-1E8080FFB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469" y="1126720"/>
            <a:ext cx="8362923" cy="56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737A1A8-F1D0-4D5D-9C66-F90707DC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04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7BB8B0-82E6-4CCA-BAB1-88F32A28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3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2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6D01E7-4463-4B1C-A5D3-9BB26FAA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2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AE661C-1799-4BFD-8BAF-4D8321DD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9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DE2D7D-FDDC-4C27-99DA-7281BF47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0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82635A-7895-47C8-BB5B-5B51E955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54" y="0"/>
            <a:ext cx="12211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26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19B76D-6714-402A-962C-2858D5EC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1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AC92A1-1202-4A4C-9A4F-7A16BFB9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73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E3E786-73B0-4033-9EC4-E6986E0B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07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2FAE1A-26C1-4D55-BD24-9D115C1D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3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40A11-9A43-4153-9530-E6ADC189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人工智能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EBE12F-BDC8-4820-B421-958A4324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44" y="1583819"/>
            <a:ext cx="8835786" cy="50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03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F4C5DC-87EF-4DE8-B23C-46A5F482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1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4432EB-A543-416C-A971-B0749186C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42" y="1383573"/>
            <a:ext cx="8897957" cy="529906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4C9E4FF-B9C7-4F78-A5F9-C532121F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/>
              <a:t>ADAS</a:t>
            </a:r>
            <a:r>
              <a:rPr lang="zh-CN" altLang="en-US" b="1" dirty="0"/>
              <a:t>视觉</a:t>
            </a:r>
          </a:p>
        </p:txBody>
      </p:sp>
    </p:spTree>
    <p:extLst>
      <p:ext uri="{BB962C8B-B14F-4D97-AF65-F5344CB8AC3E}">
        <p14:creationId xmlns:p14="http://schemas.microsoft.com/office/powerpoint/2010/main" val="125318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146282-EC09-4364-8AD8-B7C141BD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28" y="1235723"/>
            <a:ext cx="9608324" cy="5428124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3503908-EF85-47ED-92D8-FDB4685A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42100"/>
            <a:ext cx="10515600" cy="1325563"/>
          </a:xfrm>
        </p:spPr>
        <p:txBody>
          <a:bodyPr/>
          <a:lstStyle/>
          <a:p>
            <a:r>
              <a:rPr lang="en-US" altLang="zh-CN" b="1" dirty="0"/>
              <a:t>ADAS</a:t>
            </a:r>
            <a:r>
              <a:rPr lang="zh-CN" altLang="en-US" b="1" dirty="0"/>
              <a:t>系统</a:t>
            </a:r>
          </a:p>
        </p:txBody>
      </p:sp>
    </p:spTree>
    <p:extLst>
      <p:ext uri="{BB962C8B-B14F-4D97-AF65-F5344CB8AC3E}">
        <p14:creationId xmlns:p14="http://schemas.microsoft.com/office/powerpoint/2010/main" val="44136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F9B485-5898-4D42-A97E-DF69B1312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"/>
          <a:stretch/>
        </p:blipFill>
        <p:spPr>
          <a:xfrm>
            <a:off x="1803748" y="1249078"/>
            <a:ext cx="9394520" cy="544298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3446D719-66C2-4950-A87F-65714B61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42100"/>
            <a:ext cx="10515600" cy="1325563"/>
          </a:xfrm>
        </p:spPr>
        <p:txBody>
          <a:bodyPr/>
          <a:lstStyle/>
          <a:p>
            <a:r>
              <a:rPr lang="zh-CN" altLang="en-US" b="1" dirty="0"/>
              <a:t>视觉感知系统</a:t>
            </a:r>
          </a:p>
        </p:txBody>
      </p:sp>
    </p:spTree>
    <p:extLst>
      <p:ext uri="{BB962C8B-B14F-4D97-AF65-F5344CB8AC3E}">
        <p14:creationId xmlns:p14="http://schemas.microsoft.com/office/powerpoint/2010/main" val="3779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797182-E929-4404-BF05-CFC0A43C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10" y="1408125"/>
            <a:ext cx="9979327" cy="506783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06D593DE-6D5D-4B62-8E49-8B522C41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42100"/>
            <a:ext cx="10515600" cy="1325563"/>
          </a:xfrm>
        </p:spPr>
        <p:txBody>
          <a:bodyPr/>
          <a:lstStyle/>
          <a:p>
            <a:r>
              <a:rPr lang="zh-CN" altLang="en-US" b="1" dirty="0"/>
              <a:t>视觉感知系统配备情况</a:t>
            </a:r>
          </a:p>
        </p:txBody>
      </p:sp>
    </p:spTree>
    <p:extLst>
      <p:ext uri="{BB962C8B-B14F-4D97-AF65-F5344CB8AC3E}">
        <p14:creationId xmlns:p14="http://schemas.microsoft.com/office/powerpoint/2010/main" val="53242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14DB5-415E-418D-AC6C-55D004E5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43" y="1291678"/>
            <a:ext cx="7680741" cy="532422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A8DCABD5-E5FF-42E3-A466-D5D34035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4" y="242100"/>
            <a:ext cx="10515600" cy="1325563"/>
          </a:xfrm>
        </p:spPr>
        <p:txBody>
          <a:bodyPr/>
          <a:lstStyle/>
          <a:p>
            <a:r>
              <a:rPr lang="zh-CN" altLang="en-US" b="1" dirty="0"/>
              <a:t>视觉：雷达</a:t>
            </a:r>
            <a:r>
              <a:rPr lang="en-US" altLang="zh-CN" b="1" dirty="0"/>
              <a:t> </a:t>
            </a:r>
            <a:r>
              <a:rPr lang="zh-CN" altLang="en-US" b="1" dirty="0"/>
              <a:t>摄像头</a:t>
            </a:r>
          </a:p>
        </p:txBody>
      </p:sp>
    </p:spTree>
    <p:extLst>
      <p:ext uri="{BB962C8B-B14F-4D97-AF65-F5344CB8AC3E}">
        <p14:creationId xmlns:p14="http://schemas.microsoft.com/office/powerpoint/2010/main" val="151303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61</Words>
  <Application>Microsoft Office PowerPoint</Application>
  <PresentationFormat>宽屏</PresentationFormat>
  <Paragraphs>18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等线</vt:lpstr>
      <vt:lpstr>等线 Light</vt:lpstr>
      <vt:lpstr>Arial</vt:lpstr>
      <vt:lpstr>Office 主题​​</vt:lpstr>
      <vt:lpstr>1、环境感知与传感器导论</vt:lpstr>
      <vt:lpstr>一、环境感知行业发展</vt:lpstr>
      <vt:lpstr>智能驾驶汽车</vt:lpstr>
      <vt:lpstr>人工智能</vt:lpstr>
      <vt:lpstr>ADAS视觉</vt:lpstr>
      <vt:lpstr>ADAS系统</vt:lpstr>
      <vt:lpstr>视觉感知系统</vt:lpstr>
      <vt:lpstr>视觉感知系统配备情况</vt:lpstr>
      <vt:lpstr>视觉：雷达 摄像头</vt:lpstr>
      <vt:lpstr>视觉感知设备对比</vt:lpstr>
      <vt:lpstr>激光雷达厂商</vt:lpstr>
      <vt:lpstr>激光雷达厂商</vt:lpstr>
      <vt:lpstr>激光雷达厂商</vt:lpstr>
      <vt:lpstr>视觉厂商</vt:lpstr>
      <vt:lpstr>视觉厂商</vt:lpstr>
      <vt:lpstr>视觉厂商</vt:lpstr>
      <vt:lpstr>二、自动驾驶系统</vt:lpstr>
      <vt:lpstr>PowerPoint 演示文稿</vt:lpstr>
      <vt:lpstr>PowerPoint 演示文稿</vt:lpstr>
      <vt:lpstr>PowerPoint 演示文稿</vt:lpstr>
      <vt:lpstr>PowerPoint 演示文稿</vt:lpstr>
      <vt:lpstr>三、自动驾驶环境感知技术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Gong Park</dc:creator>
  <cp:lastModifiedBy>Gong Park</cp:lastModifiedBy>
  <cp:revision>3</cp:revision>
  <dcterms:created xsi:type="dcterms:W3CDTF">2019-10-08T01:57:05Z</dcterms:created>
  <dcterms:modified xsi:type="dcterms:W3CDTF">2019-10-08T14:58:50Z</dcterms:modified>
</cp:coreProperties>
</file>